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1" r:id="rId15"/>
    <p:sldId id="270" r:id="rId16"/>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20" y="-24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pt-BR" smtClean="0"/>
              <a:t>Clique para editar o estilo do título mestre</a:t>
            </a:r>
            <a:endParaRPr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t-BR" smtClean="0"/>
              <a:t>Clique para editar o estilo do subtítulo mestre</a:t>
            </a:r>
            <a:endParaRPr lang="en-US"/>
          </a:p>
        </p:txBody>
      </p:sp>
      <p:sp>
        <p:nvSpPr>
          <p:cNvPr id="4" name="Espaço Reservado para Data 29"/>
          <p:cNvSpPr>
            <a:spLocks noGrp="1"/>
          </p:cNvSpPr>
          <p:nvPr>
            <p:ph type="dt" sz="half" idx="10"/>
          </p:nvPr>
        </p:nvSpPr>
        <p:spPr/>
        <p:txBody>
          <a:bodyPr/>
          <a:lstStyle>
            <a:lvl1pPr>
              <a:defRPr/>
            </a:lvl1pPr>
          </a:lstStyle>
          <a:p>
            <a:pPr>
              <a:defRPr/>
            </a:pPr>
            <a:fld id="{9FDA9132-4747-446D-BCFF-2F880398ADC0}" type="datetimeFigureOut">
              <a:rPr lang="pt-BR"/>
              <a:pPr>
                <a:defRPr/>
              </a:pPr>
              <a:t>22/6/2010</a:t>
            </a:fld>
            <a:endParaRPr lang="pt-BR"/>
          </a:p>
        </p:txBody>
      </p:sp>
      <p:sp>
        <p:nvSpPr>
          <p:cNvPr id="5" name="Espaço Reservado para Rodapé 18"/>
          <p:cNvSpPr>
            <a:spLocks noGrp="1"/>
          </p:cNvSpPr>
          <p:nvPr>
            <p:ph type="ftr" sz="quarter" idx="11"/>
          </p:nvPr>
        </p:nvSpPr>
        <p:spPr/>
        <p:txBody>
          <a:bodyPr/>
          <a:lstStyle>
            <a:lvl1pPr>
              <a:defRPr/>
            </a:lvl1pPr>
          </a:lstStyle>
          <a:p>
            <a:pPr>
              <a:defRPr/>
            </a:pPr>
            <a:endParaRPr lang="pt-BR"/>
          </a:p>
        </p:txBody>
      </p:sp>
      <p:sp>
        <p:nvSpPr>
          <p:cNvPr id="6" name="Espaço Reservado para Número de Slide 26"/>
          <p:cNvSpPr>
            <a:spLocks noGrp="1"/>
          </p:cNvSpPr>
          <p:nvPr>
            <p:ph type="sldNum" sz="quarter" idx="12"/>
          </p:nvPr>
        </p:nvSpPr>
        <p:spPr/>
        <p:txBody>
          <a:bodyPr/>
          <a:lstStyle>
            <a:lvl1pPr>
              <a:defRPr/>
            </a:lvl1pPr>
          </a:lstStyle>
          <a:p>
            <a:pPr>
              <a:defRPr/>
            </a:pPr>
            <a:fld id="{307C2ED0-9783-431F-B807-05DFF5184D42}" type="slidenum">
              <a:rPr lang="pt-BR"/>
              <a:pPr>
                <a:defRPr/>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9"/>
          <p:cNvSpPr>
            <a:spLocks noGrp="1"/>
          </p:cNvSpPr>
          <p:nvPr>
            <p:ph type="dt" sz="half" idx="10"/>
          </p:nvPr>
        </p:nvSpPr>
        <p:spPr/>
        <p:txBody>
          <a:bodyPr/>
          <a:lstStyle>
            <a:lvl1pPr>
              <a:defRPr/>
            </a:lvl1pPr>
          </a:lstStyle>
          <a:p>
            <a:pPr>
              <a:defRPr/>
            </a:pPr>
            <a:fld id="{5FE62B90-36D5-4384-8F57-E179BE474716}" type="datetimeFigureOut">
              <a:rPr lang="pt-BR"/>
              <a:pPr>
                <a:defRPr/>
              </a:pPr>
              <a:t>22/6/2010</a:t>
            </a:fld>
            <a:endParaRPr lang="pt-BR"/>
          </a:p>
        </p:txBody>
      </p:sp>
      <p:sp>
        <p:nvSpPr>
          <p:cNvPr id="5" name="Espaço Reservado para Rodapé 21"/>
          <p:cNvSpPr>
            <a:spLocks noGrp="1"/>
          </p:cNvSpPr>
          <p:nvPr>
            <p:ph type="ftr" sz="quarter" idx="11"/>
          </p:nvPr>
        </p:nvSpPr>
        <p:spPr/>
        <p:txBody>
          <a:bodyPr/>
          <a:lstStyle>
            <a:lvl1pPr>
              <a:defRPr/>
            </a:lvl1pPr>
          </a:lstStyle>
          <a:p>
            <a:pPr>
              <a:defRPr/>
            </a:pPr>
            <a:endParaRPr lang="pt-BR"/>
          </a:p>
        </p:txBody>
      </p:sp>
      <p:sp>
        <p:nvSpPr>
          <p:cNvPr id="6" name="Espaço Reservado para Número de Slide 17"/>
          <p:cNvSpPr>
            <a:spLocks noGrp="1"/>
          </p:cNvSpPr>
          <p:nvPr>
            <p:ph type="sldNum" sz="quarter" idx="12"/>
          </p:nvPr>
        </p:nvSpPr>
        <p:spPr/>
        <p:txBody>
          <a:bodyPr/>
          <a:lstStyle>
            <a:lvl1pPr>
              <a:defRPr/>
            </a:lvl1pPr>
          </a:lstStyle>
          <a:p>
            <a:pPr>
              <a:defRPr/>
            </a:pPr>
            <a:fld id="{64528F0C-09E5-4A11-9366-6E43718801AC}"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9"/>
          <p:cNvSpPr>
            <a:spLocks noGrp="1"/>
          </p:cNvSpPr>
          <p:nvPr>
            <p:ph type="dt" sz="half" idx="10"/>
          </p:nvPr>
        </p:nvSpPr>
        <p:spPr/>
        <p:txBody>
          <a:bodyPr/>
          <a:lstStyle>
            <a:lvl1pPr>
              <a:defRPr/>
            </a:lvl1pPr>
          </a:lstStyle>
          <a:p>
            <a:pPr>
              <a:defRPr/>
            </a:pPr>
            <a:fld id="{B5C2CDC4-A49E-42E9-9E7F-C79434FFD973}" type="datetimeFigureOut">
              <a:rPr lang="pt-BR"/>
              <a:pPr>
                <a:defRPr/>
              </a:pPr>
              <a:t>22/6/2010</a:t>
            </a:fld>
            <a:endParaRPr lang="pt-BR"/>
          </a:p>
        </p:txBody>
      </p:sp>
      <p:sp>
        <p:nvSpPr>
          <p:cNvPr id="5" name="Espaço Reservado para Rodapé 21"/>
          <p:cNvSpPr>
            <a:spLocks noGrp="1"/>
          </p:cNvSpPr>
          <p:nvPr>
            <p:ph type="ftr" sz="quarter" idx="11"/>
          </p:nvPr>
        </p:nvSpPr>
        <p:spPr/>
        <p:txBody>
          <a:bodyPr/>
          <a:lstStyle>
            <a:lvl1pPr>
              <a:defRPr/>
            </a:lvl1pPr>
          </a:lstStyle>
          <a:p>
            <a:pPr>
              <a:defRPr/>
            </a:pPr>
            <a:endParaRPr lang="pt-BR"/>
          </a:p>
        </p:txBody>
      </p:sp>
      <p:sp>
        <p:nvSpPr>
          <p:cNvPr id="6" name="Espaço Reservado para Número de Slide 17"/>
          <p:cNvSpPr>
            <a:spLocks noGrp="1"/>
          </p:cNvSpPr>
          <p:nvPr>
            <p:ph type="sldNum" sz="quarter" idx="12"/>
          </p:nvPr>
        </p:nvSpPr>
        <p:spPr/>
        <p:txBody>
          <a:bodyPr/>
          <a:lstStyle>
            <a:lvl1pPr>
              <a:defRPr/>
            </a:lvl1pPr>
          </a:lstStyle>
          <a:p>
            <a:pPr>
              <a:defRPr/>
            </a:pPr>
            <a:fld id="{28EA47C6-69AC-4E88-8D63-56EEDEA2DB27}"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9"/>
          <p:cNvSpPr>
            <a:spLocks noGrp="1"/>
          </p:cNvSpPr>
          <p:nvPr>
            <p:ph type="dt" sz="half" idx="10"/>
          </p:nvPr>
        </p:nvSpPr>
        <p:spPr/>
        <p:txBody>
          <a:bodyPr/>
          <a:lstStyle>
            <a:lvl1pPr>
              <a:defRPr/>
            </a:lvl1pPr>
          </a:lstStyle>
          <a:p>
            <a:pPr>
              <a:defRPr/>
            </a:pPr>
            <a:fld id="{3C14B7F3-E882-489F-9984-4669C086F41E}" type="datetimeFigureOut">
              <a:rPr lang="pt-BR"/>
              <a:pPr>
                <a:defRPr/>
              </a:pPr>
              <a:t>22/6/2010</a:t>
            </a:fld>
            <a:endParaRPr lang="pt-BR"/>
          </a:p>
        </p:txBody>
      </p:sp>
      <p:sp>
        <p:nvSpPr>
          <p:cNvPr id="5" name="Espaço Reservado para Rodapé 21"/>
          <p:cNvSpPr>
            <a:spLocks noGrp="1"/>
          </p:cNvSpPr>
          <p:nvPr>
            <p:ph type="ftr" sz="quarter" idx="11"/>
          </p:nvPr>
        </p:nvSpPr>
        <p:spPr/>
        <p:txBody>
          <a:bodyPr/>
          <a:lstStyle>
            <a:lvl1pPr>
              <a:defRPr/>
            </a:lvl1pPr>
          </a:lstStyle>
          <a:p>
            <a:pPr>
              <a:defRPr/>
            </a:pPr>
            <a:endParaRPr lang="pt-BR"/>
          </a:p>
        </p:txBody>
      </p:sp>
      <p:sp>
        <p:nvSpPr>
          <p:cNvPr id="6" name="Espaço Reservado para Número de Slide 17"/>
          <p:cNvSpPr>
            <a:spLocks noGrp="1"/>
          </p:cNvSpPr>
          <p:nvPr>
            <p:ph type="sldNum" sz="quarter" idx="12"/>
          </p:nvPr>
        </p:nvSpPr>
        <p:spPr/>
        <p:txBody>
          <a:bodyPr/>
          <a:lstStyle>
            <a:lvl1pPr>
              <a:defRPr/>
            </a:lvl1pPr>
          </a:lstStyle>
          <a:p>
            <a:pPr>
              <a:defRPr/>
            </a:pPr>
            <a:fld id="{77A0F3F0-C54E-48B7-B13B-9C98351F652F}"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fld id="{E4E265E9-F580-444F-BAE0-7C7EC835762A}" type="datetimeFigureOut">
              <a:rPr lang="pt-BR"/>
              <a:pPr>
                <a:defRPr/>
              </a:pPr>
              <a:t>22/6/2010</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669B7359-BFC5-408E-8462-503B5515A543}" type="slidenum">
              <a:rPr lang="pt-BR"/>
              <a:pPr>
                <a:defRPr/>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lang="pt-BR" smtClean="0"/>
              <a:t>Clique para editar o estilo do título mestre</a:t>
            </a:r>
            <a:endParaRPr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Data 9"/>
          <p:cNvSpPr>
            <a:spLocks noGrp="1"/>
          </p:cNvSpPr>
          <p:nvPr>
            <p:ph type="dt" sz="half" idx="10"/>
          </p:nvPr>
        </p:nvSpPr>
        <p:spPr/>
        <p:txBody>
          <a:bodyPr/>
          <a:lstStyle>
            <a:lvl1pPr>
              <a:defRPr/>
            </a:lvl1pPr>
          </a:lstStyle>
          <a:p>
            <a:pPr>
              <a:defRPr/>
            </a:pPr>
            <a:fld id="{19523C7A-97E9-4565-9254-8ECB7BBB116A}" type="datetimeFigureOut">
              <a:rPr lang="pt-BR"/>
              <a:pPr>
                <a:defRPr/>
              </a:pPr>
              <a:t>22/6/2010</a:t>
            </a:fld>
            <a:endParaRPr lang="pt-BR"/>
          </a:p>
        </p:txBody>
      </p:sp>
      <p:sp>
        <p:nvSpPr>
          <p:cNvPr id="6" name="Espaço Reservado para Rodapé 21"/>
          <p:cNvSpPr>
            <a:spLocks noGrp="1"/>
          </p:cNvSpPr>
          <p:nvPr>
            <p:ph type="ftr" sz="quarter" idx="11"/>
          </p:nvPr>
        </p:nvSpPr>
        <p:spPr/>
        <p:txBody>
          <a:bodyPr/>
          <a:lstStyle>
            <a:lvl1pPr>
              <a:defRPr/>
            </a:lvl1pPr>
          </a:lstStyle>
          <a:p>
            <a:pPr>
              <a:defRPr/>
            </a:pPr>
            <a:endParaRPr lang="pt-BR"/>
          </a:p>
        </p:txBody>
      </p:sp>
      <p:sp>
        <p:nvSpPr>
          <p:cNvPr id="7" name="Espaço Reservado para Número de Slide 17"/>
          <p:cNvSpPr>
            <a:spLocks noGrp="1"/>
          </p:cNvSpPr>
          <p:nvPr>
            <p:ph type="sldNum" sz="quarter" idx="12"/>
          </p:nvPr>
        </p:nvSpPr>
        <p:spPr/>
        <p:txBody>
          <a:bodyPr/>
          <a:lstStyle>
            <a:lvl1pPr>
              <a:defRPr/>
            </a:lvl1pPr>
          </a:lstStyle>
          <a:p>
            <a:pPr>
              <a:defRPr/>
            </a:pPr>
            <a:fld id="{179F8598-6303-4A69-AFE6-2327D5399684}"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lvl1pPr>
              <a:defRPr/>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pt-BR" smtClean="0"/>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pt-BR" smtClean="0"/>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Espaço Reservado para Data 9"/>
          <p:cNvSpPr>
            <a:spLocks noGrp="1"/>
          </p:cNvSpPr>
          <p:nvPr>
            <p:ph type="dt" sz="half" idx="10"/>
          </p:nvPr>
        </p:nvSpPr>
        <p:spPr/>
        <p:txBody>
          <a:bodyPr/>
          <a:lstStyle>
            <a:lvl1pPr>
              <a:defRPr/>
            </a:lvl1pPr>
          </a:lstStyle>
          <a:p>
            <a:pPr>
              <a:defRPr/>
            </a:pPr>
            <a:fld id="{8F9EB56F-1C1E-4505-8666-70F80585CE9A}" type="datetimeFigureOut">
              <a:rPr lang="pt-BR"/>
              <a:pPr>
                <a:defRPr/>
              </a:pPr>
              <a:t>22/6/2010</a:t>
            </a:fld>
            <a:endParaRPr lang="pt-BR"/>
          </a:p>
        </p:txBody>
      </p:sp>
      <p:sp>
        <p:nvSpPr>
          <p:cNvPr id="8" name="Espaço Reservado para Rodapé 21"/>
          <p:cNvSpPr>
            <a:spLocks noGrp="1"/>
          </p:cNvSpPr>
          <p:nvPr>
            <p:ph type="ftr" sz="quarter" idx="11"/>
          </p:nvPr>
        </p:nvSpPr>
        <p:spPr/>
        <p:txBody>
          <a:bodyPr/>
          <a:lstStyle>
            <a:lvl1pPr>
              <a:defRPr/>
            </a:lvl1pPr>
          </a:lstStyle>
          <a:p>
            <a:pPr>
              <a:defRPr/>
            </a:pPr>
            <a:endParaRPr lang="pt-BR"/>
          </a:p>
        </p:txBody>
      </p:sp>
      <p:sp>
        <p:nvSpPr>
          <p:cNvPr id="9" name="Espaço Reservado para Número de Slide 17"/>
          <p:cNvSpPr>
            <a:spLocks noGrp="1"/>
          </p:cNvSpPr>
          <p:nvPr>
            <p:ph type="sldNum" sz="quarter" idx="12"/>
          </p:nvPr>
        </p:nvSpPr>
        <p:spPr/>
        <p:txBody>
          <a:bodyPr/>
          <a:lstStyle>
            <a:lvl1pPr>
              <a:defRPr/>
            </a:lvl1pPr>
          </a:lstStyle>
          <a:p>
            <a:pPr>
              <a:defRPr/>
            </a:pPr>
            <a:fld id="{8A48A467-1164-42DB-8397-5BD3CF3513D2}"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pt-BR" smtClean="0"/>
              <a:t>Clique para editar o estilo do título mestre</a:t>
            </a:r>
            <a:endParaRPr lang="en-US"/>
          </a:p>
        </p:txBody>
      </p:sp>
      <p:sp>
        <p:nvSpPr>
          <p:cNvPr id="3" name="Espaço Reservado para Data 9"/>
          <p:cNvSpPr>
            <a:spLocks noGrp="1"/>
          </p:cNvSpPr>
          <p:nvPr>
            <p:ph type="dt" sz="half" idx="10"/>
          </p:nvPr>
        </p:nvSpPr>
        <p:spPr/>
        <p:txBody>
          <a:bodyPr/>
          <a:lstStyle>
            <a:lvl1pPr>
              <a:defRPr/>
            </a:lvl1pPr>
          </a:lstStyle>
          <a:p>
            <a:pPr>
              <a:defRPr/>
            </a:pPr>
            <a:fld id="{7D240F6F-EF13-4354-A1B2-3B8624204120}" type="datetimeFigureOut">
              <a:rPr lang="pt-BR"/>
              <a:pPr>
                <a:defRPr/>
              </a:pPr>
              <a:t>22/6/2010</a:t>
            </a:fld>
            <a:endParaRPr lang="pt-BR"/>
          </a:p>
        </p:txBody>
      </p:sp>
      <p:sp>
        <p:nvSpPr>
          <p:cNvPr id="4" name="Espaço Reservado para Rodapé 21"/>
          <p:cNvSpPr>
            <a:spLocks noGrp="1"/>
          </p:cNvSpPr>
          <p:nvPr>
            <p:ph type="ftr" sz="quarter" idx="11"/>
          </p:nvPr>
        </p:nvSpPr>
        <p:spPr/>
        <p:txBody>
          <a:bodyPr/>
          <a:lstStyle>
            <a:lvl1pPr>
              <a:defRPr/>
            </a:lvl1pPr>
          </a:lstStyle>
          <a:p>
            <a:pPr>
              <a:defRPr/>
            </a:pPr>
            <a:endParaRPr lang="pt-BR"/>
          </a:p>
        </p:txBody>
      </p:sp>
      <p:sp>
        <p:nvSpPr>
          <p:cNvPr id="5" name="Espaço Reservado para Número de Slide 17"/>
          <p:cNvSpPr>
            <a:spLocks noGrp="1"/>
          </p:cNvSpPr>
          <p:nvPr>
            <p:ph type="sldNum" sz="quarter" idx="12"/>
          </p:nvPr>
        </p:nvSpPr>
        <p:spPr/>
        <p:txBody>
          <a:bodyPr/>
          <a:lstStyle>
            <a:lvl1pPr>
              <a:defRPr/>
            </a:lvl1pPr>
          </a:lstStyle>
          <a:p>
            <a:pPr>
              <a:defRPr/>
            </a:pPr>
            <a:fld id="{20506FB6-F0A0-4AE5-A10A-D51B6F4B7A19}"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9"/>
          <p:cNvSpPr>
            <a:spLocks noGrp="1"/>
          </p:cNvSpPr>
          <p:nvPr>
            <p:ph type="dt" sz="half" idx="10"/>
          </p:nvPr>
        </p:nvSpPr>
        <p:spPr/>
        <p:txBody>
          <a:bodyPr/>
          <a:lstStyle>
            <a:lvl1pPr>
              <a:defRPr/>
            </a:lvl1pPr>
          </a:lstStyle>
          <a:p>
            <a:pPr>
              <a:defRPr/>
            </a:pPr>
            <a:fld id="{3A3EED37-E70F-44AE-BDFD-614E52D58690}" type="datetimeFigureOut">
              <a:rPr lang="pt-BR"/>
              <a:pPr>
                <a:defRPr/>
              </a:pPr>
              <a:t>22/6/2010</a:t>
            </a:fld>
            <a:endParaRPr lang="pt-BR"/>
          </a:p>
        </p:txBody>
      </p:sp>
      <p:sp>
        <p:nvSpPr>
          <p:cNvPr id="3" name="Espaço Reservado para Rodapé 21"/>
          <p:cNvSpPr>
            <a:spLocks noGrp="1"/>
          </p:cNvSpPr>
          <p:nvPr>
            <p:ph type="ftr" sz="quarter" idx="11"/>
          </p:nvPr>
        </p:nvSpPr>
        <p:spPr/>
        <p:txBody>
          <a:bodyPr/>
          <a:lstStyle>
            <a:lvl1pPr>
              <a:defRPr/>
            </a:lvl1pPr>
          </a:lstStyle>
          <a:p>
            <a:pPr>
              <a:defRPr/>
            </a:pPr>
            <a:endParaRPr lang="pt-BR"/>
          </a:p>
        </p:txBody>
      </p:sp>
      <p:sp>
        <p:nvSpPr>
          <p:cNvPr id="4" name="Espaço Reservado para Número de Slide 17"/>
          <p:cNvSpPr>
            <a:spLocks noGrp="1"/>
          </p:cNvSpPr>
          <p:nvPr>
            <p:ph type="sldNum" sz="quarter" idx="12"/>
          </p:nvPr>
        </p:nvSpPr>
        <p:spPr/>
        <p:txBody>
          <a:bodyPr/>
          <a:lstStyle>
            <a:lvl1pPr>
              <a:defRPr/>
            </a:lvl1pPr>
          </a:lstStyle>
          <a:p>
            <a:pPr>
              <a:defRPr/>
            </a:pPr>
            <a:fld id="{08B6E9E9-3B89-48BB-B986-A0C4E9A1BBE1}"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pt-BR" smtClean="0"/>
              <a:t>Clique para editar o estilo do título mestre</a:t>
            </a:r>
            <a:endParaRPr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pt-BR" smtClean="0"/>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Data 9"/>
          <p:cNvSpPr>
            <a:spLocks noGrp="1"/>
          </p:cNvSpPr>
          <p:nvPr>
            <p:ph type="dt" sz="half" idx="10"/>
          </p:nvPr>
        </p:nvSpPr>
        <p:spPr/>
        <p:txBody>
          <a:bodyPr/>
          <a:lstStyle>
            <a:lvl1pPr>
              <a:defRPr/>
            </a:lvl1pPr>
          </a:lstStyle>
          <a:p>
            <a:pPr>
              <a:defRPr/>
            </a:pPr>
            <a:fld id="{C93BEF03-B51C-41FE-ABB1-69016B98240F}" type="datetimeFigureOut">
              <a:rPr lang="pt-BR"/>
              <a:pPr>
                <a:defRPr/>
              </a:pPr>
              <a:t>22/6/2010</a:t>
            </a:fld>
            <a:endParaRPr lang="pt-BR"/>
          </a:p>
        </p:txBody>
      </p:sp>
      <p:sp>
        <p:nvSpPr>
          <p:cNvPr id="6" name="Espaço Reservado para Rodapé 21"/>
          <p:cNvSpPr>
            <a:spLocks noGrp="1"/>
          </p:cNvSpPr>
          <p:nvPr>
            <p:ph type="ftr" sz="quarter" idx="11"/>
          </p:nvPr>
        </p:nvSpPr>
        <p:spPr/>
        <p:txBody>
          <a:bodyPr/>
          <a:lstStyle>
            <a:lvl1pPr>
              <a:defRPr/>
            </a:lvl1pPr>
          </a:lstStyle>
          <a:p>
            <a:pPr>
              <a:defRPr/>
            </a:pPr>
            <a:endParaRPr lang="pt-BR"/>
          </a:p>
        </p:txBody>
      </p:sp>
      <p:sp>
        <p:nvSpPr>
          <p:cNvPr id="7" name="Espaço Reservado para Número de Slide 17"/>
          <p:cNvSpPr>
            <a:spLocks noGrp="1"/>
          </p:cNvSpPr>
          <p:nvPr>
            <p:ph type="sldNum" sz="quarter" idx="12"/>
          </p:nvPr>
        </p:nvSpPr>
        <p:spPr/>
        <p:txBody>
          <a:bodyPr/>
          <a:lstStyle>
            <a:lvl1pPr>
              <a:defRPr/>
            </a:lvl1pPr>
          </a:lstStyle>
          <a:p>
            <a:pPr>
              <a:defRPr/>
            </a:pPr>
            <a:fld id="{1CA9B8EB-2BD1-459B-8F8F-783887F4C375}"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5" name="Retângulo com Único Canto Aparado e Arredondado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Triângulo retângulo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ítulo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pt-BR" smtClean="0"/>
              <a:t>Clique para editar o estilo do título mestre</a:t>
            </a:r>
            <a:endParaRPr lang="en-US"/>
          </a:p>
        </p:txBody>
      </p:sp>
      <p:sp>
        <p:nvSpPr>
          <p:cNvPr id="4" name="Espaço Reservado para Texto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pt-BR" smtClean="0"/>
              <a:t>Clique para editar os estilos do texto mestre</a:t>
            </a: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pt-BR" noProof="0" smtClean="0"/>
              <a:t>Clique no ícone para adicionar uma imagem</a:t>
            </a:r>
            <a:endParaRPr lang="en-US" noProof="0" dirty="0"/>
          </a:p>
        </p:txBody>
      </p:sp>
      <p:sp>
        <p:nvSpPr>
          <p:cNvPr id="9" name="Espaço Reservado para Data 4"/>
          <p:cNvSpPr>
            <a:spLocks noGrp="1"/>
          </p:cNvSpPr>
          <p:nvPr>
            <p:ph type="dt" sz="half" idx="10"/>
          </p:nvPr>
        </p:nvSpPr>
        <p:spPr/>
        <p:txBody>
          <a:bodyPr/>
          <a:lstStyle>
            <a:lvl1pPr>
              <a:defRPr/>
            </a:lvl1pPr>
          </a:lstStyle>
          <a:p>
            <a:pPr>
              <a:defRPr/>
            </a:pPr>
            <a:fld id="{F7CB20B3-495C-4EB6-9EC3-F2725EF38D05}" type="datetimeFigureOut">
              <a:rPr lang="pt-BR"/>
              <a:pPr>
                <a:defRPr/>
              </a:pPr>
              <a:t>22/6/2010</a:t>
            </a:fld>
            <a:endParaRPr lang="pt-BR"/>
          </a:p>
        </p:txBody>
      </p:sp>
      <p:sp>
        <p:nvSpPr>
          <p:cNvPr id="10" name="Espaço Reservado para Rodapé 5"/>
          <p:cNvSpPr>
            <a:spLocks noGrp="1"/>
          </p:cNvSpPr>
          <p:nvPr>
            <p:ph type="ftr" sz="quarter" idx="11"/>
          </p:nvPr>
        </p:nvSpPr>
        <p:spPr/>
        <p:txBody>
          <a:bodyPr/>
          <a:lstStyle>
            <a:lvl1pPr>
              <a:defRPr/>
            </a:lvl1pPr>
          </a:lstStyle>
          <a:p>
            <a:pPr>
              <a:defRPr/>
            </a:pPr>
            <a:endParaRPr lang="pt-BR"/>
          </a:p>
        </p:txBody>
      </p:sp>
      <p:sp>
        <p:nvSpPr>
          <p:cNvPr id="11" name="Espaço Reservado para Número de Slide 6"/>
          <p:cNvSpPr>
            <a:spLocks noGrp="1"/>
          </p:cNvSpPr>
          <p:nvPr>
            <p:ph type="sldNum" sz="quarter" idx="12"/>
          </p:nvPr>
        </p:nvSpPr>
        <p:spPr>
          <a:xfrm>
            <a:off x="8077200" y="6356350"/>
            <a:ext cx="609600" cy="365125"/>
          </a:xfrm>
        </p:spPr>
        <p:txBody>
          <a:bodyPr/>
          <a:lstStyle>
            <a:lvl1pPr>
              <a:defRPr/>
            </a:lvl1pPr>
          </a:lstStyle>
          <a:p>
            <a:pPr>
              <a:defRPr/>
            </a:pPr>
            <a:fld id="{79B926E3-97DC-40BC-8089-A7CD9CBA67ED}"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orma liv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Espaço Reservado para Título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pt-BR" smtClean="0"/>
              <a:t>Clique para editar o estilo do título mestre</a:t>
            </a:r>
            <a:endParaRPr lang="en-US" smtClean="0"/>
          </a:p>
        </p:txBody>
      </p:sp>
      <p:sp>
        <p:nvSpPr>
          <p:cNvPr id="1029" name="Espaço Reservado para Texto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smtClean="0"/>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5023031F-FB6F-4940-86E5-B4CED44CA97C}" type="datetimeFigureOut">
              <a:rPr lang="pt-BR"/>
              <a:pPr>
                <a:defRPr/>
              </a:pPr>
              <a:t>22/6/2010</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89B3E14E-6359-48E5-9DD5-B02D629446B5}" type="slidenum">
              <a:rPr lang="pt-BR"/>
              <a:pPr>
                <a:defRPr/>
              </a:pPr>
              <a:t>‹nº›</a:t>
            </a:fld>
            <a:endParaRPr lang="pt-BR"/>
          </a:p>
        </p:txBody>
      </p:sp>
      <p:grpSp>
        <p:nvGrpSpPr>
          <p:cNvPr id="1033" name="Grupo 1"/>
          <p:cNvGrpSpPr>
            <a:grpSpLocks/>
          </p:cNvGrpSpPr>
          <p:nvPr/>
        </p:nvGrpSpPr>
        <p:grpSpPr bwMode="auto">
          <a:xfrm>
            <a:off x="-19050" y="203200"/>
            <a:ext cx="9180513" cy="647700"/>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72" r:id="rId1"/>
    <p:sldLayoutId id="2147483664" r:id="rId2"/>
    <p:sldLayoutId id="2147483673" r:id="rId3"/>
    <p:sldLayoutId id="2147483665" r:id="rId4"/>
    <p:sldLayoutId id="2147483666" r:id="rId5"/>
    <p:sldLayoutId id="2147483667" r:id="rId6"/>
    <p:sldLayoutId id="2147483668" r:id="rId7"/>
    <p:sldLayoutId id="2147483669" r:id="rId8"/>
    <p:sldLayoutId id="2147483674" r:id="rId9"/>
    <p:sldLayoutId id="2147483670" r:id="rId10"/>
    <p:sldLayoutId id="2147483671"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pPr algn="ctr" fontAlgn="auto">
              <a:spcAft>
                <a:spcPts val="0"/>
              </a:spcAft>
              <a:defRPr/>
            </a:pPr>
            <a:r>
              <a:rPr lang="en-US" dirty="0" smtClean="0"/>
              <a:t>Project Title</a:t>
            </a:r>
            <a:r>
              <a:rPr lang="pt-BR" dirty="0" smtClean="0"/>
              <a:t/>
            </a:r>
            <a:br>
              <a:rPr lang="pt-BR" dirty="0" smtClean="0"/>
            </a:br>
            <a:r>
              <a:rPr lang="en-US" dirty="0" smtClean="0"/>
              <a:t> </a:t>
            </a:r>
            <a:r>
              <a:rPr lang="pt-BR" dirty="0" smtClean="0"/>
              <a:t/>
            </a:r>
            <a:br>
              <a:rPr lang="pt-BR" dirty="0" smtClean="0"/>
            </a:br>
            <a:r>
              <a:rPr lang="en-US" dirty="0" smtClean="0"/>
              <a:t>Is nice to chat in English</a:t>
            </a:r>
            <a:r>
              <a:rPr lang="pt-BR" dirty="0" smtClean="0"/>
              <a:t/>
            </a:r>
            <a:br>
              <a:rPr lang="pt-BR" dirty="0" smtClean="0"/>
            </a:br>
            <a:endParaRPr lang="pt-BR" dirty="0"/>
          </a:p>
        </p:txBody>
      </p:sp>
      <p:sp>
        <p:nvSpPr>
          <p:cNvPr id="3" name="Subtítulo 2"/>
          <p:cNvSpPr>
            <a:spLocks noGrp="1"/>
          </p:cNvSpPr>
          <p:nvPr>
            <p:ph type="subTitle" idx="1"/>
          </p:nvPr>
        </p:nvSpPr>
        <p:spPr>
          <a:xfrm>
            <a:off x="468313" y="2924175"/>
            <a:ext cx="7853362" cy="1752600"/>
          </a:xfrm>
        </p:spPr>
        <p:txBody>
          <a:bodyPr>
            <a:normAutofit/>
          </a:bodyPr>
          <a:lstStyle/>
          <a:p>
            <a:pPr marR="0" algn="ctr">
              <a:lnSpc>
                <a:spcPct val="90000"/>
              </a:lnSpc>
            </a:pPr>
            <a:r>
              <a:rPr lang="pt-BR" smtClean="0"/>
              <a:t>By  Alexsandra Ferreira Dias</a:t>
            </a:r>
          </a:p>
          <a:p>
            <a:pPr marR="0" algn="ctr">
              <a:lnSpc>
                <a:spcPct val="90000"/>
              </a:lnSpc>
            </a:pPr>
            <a:r>
              <a:rPr lang="pt-BR" smtClean="0"/>
              <a:t>PONTIFÍCIA UNIVERSIDADE CATÓLICA DO RIO GRANDE DO SUL</a:t>
            </a:r>
          </a:p>
          <a:p>
            <a:pPr marR="0" algn="ctr">
              <a:lnSpc>
                <a:spcPct val="90000"/>
              </a:lnSpc>
            </a:pPr>
            <a:r>
              <a:rPr lang="pt-BR" smtClean="0"/>
              <a:t>Julho de 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388" y="765175"/>
            <a:ext cx="8229600" cy="4389438"/>
          </a:xfrm>
        </p:spPr>
        <p:txBody>
          <a:bodyPr>
            <a:normAutofit fontScale="92500" lnSpcReduction="10000"/>
          </a:bodyPr>
          <a:lstStyle/>
          <a:p>
            <a:pPr marL="274320" indent="-274320" algn="ctr" fontAlgn="auto">
              <a:spcAft>
                <a:spcPts val="0"/>
              </a:spcAft>
              <a:buClr>
                <a:schemeClr val="accent3"/>
              </a:buClr>
              <a:buFont typeface="Wingdings 2"/>
              <a:buNone/>
              <a:defRPr/>
            </a:pPr>
            <a:r>
              <a:rPr lang="en-US" b="1" dirty="0" smtClean="0"/>
              <a:t>Step 1 first class</a:t>
            </a:r>
            <a:endParaRPr lang="pt-BR" dirty="0" smtClean="0"/>
          </a:p>
          <a:p>
            <a:pPr marL="274320" indent="-274320" fontAlgn="auto">
              <a:spcAft>
                <a:spcPts val="0"/>
              </a:spcAft>
              <a:buClr>
                <a:schemeClr val="accent3"/>
              </a:buClr>
              <a:buFont typeface="Wingdings 2"/>
              <a:buNone/>
              <a:defRPr/>
            </a:pPr>
            <a:r>
              <a:rPr lang="en-US" dirty="0" smtClean="0"/>
              <a:t/>
            </a:r>
            <a:br>
              <a:rPr lang="en-US" dirty="0" smtClean="0"/>
            </a:br>
            <a:r>
              <a:rPr lang="en-US" dirty="0" smtClean="0"/>
              <a:t/>
            </a:r>
            <a:br>
              <a:rPr lang="en-US" dirty="0" smtClean="0"/>
            </a:br>
            <a:r>
              <a:rPr lang="en-US" dirty="0" smtClean="0"/>
              <a:t> 	To display the gender conversation with the students prepare a list of personal information they would like to know when you meet someone. Discuss the difference in your private and public, scoring on what can be shared in an initial contact with strangers. Also make a review of will and going to and how to make future plans.</a:t>
            </a:r>
            <a:endParaRPr lang="pt-BR" dirty="0" smtClean="0"/>
          </a:p>
          <a:p>
            <a:pPr marL="274320" indent="-274320" fontAlgn="auto">
              <a:spcAft>
                <a:spcPts val="0"/>
              </a:spcAft>
              <a:buClr>
                <a:schemeClr val="accent3"/>
              </a:buClr>
              <a:buFont typeface="Wingdings 2"/>
              <a:buNone/>
              <a:defRPr/>
            </a:pPr>
            <a:r>
              <a:rPr lang="en-US" dirty="0" smtClean="0"/>
              <a:t> </a:t>
            </a:r>
            <a:endParaRPr lang="pt-BR" dirty="0" smtClean="0"/>
          </a:p>
          <a:p>
            <a:pPr marL="274320" indent="-274320" fontAlgn="auto">
              <a:spcAft>
                <a:spcPts val="0"/>
              </a:spcAft>
              <a:buClr>
                <a:schemeClr val="accent3"/>
              </a:buClr>
              <a:buFont typeface="Wingdings 2"/>
              <a:buNone/>
              <a:defRPr/>
            </a:pPr>
            <a:endParaRPr lang="pt-BR" dirty="0" smtClean="0"/>
          </a:p>
          <a:p>
            <a:pPr marL="274320" indent="-274320" fontAlgn="auto">
              <a:spcAft>
                <a:spcPts val="0"/>
              </a:spcAft>
              <a:buClr>
                <a:schemeClr val="accent3"/>
              </a:buClr>
              <a:buFont typeface="Wingdings 2"/>
              <a:buNone/>
              <a:defRPr/>
            </a:pPr>
            <a:r>
              <a:rPr lang="en-US" dirty="0" smtClean="0"/>
              <a:t> </a:t>
            </a:r>
            <a:endParaRPr lang="pt-BR" dirty="0" smtClean="0"/>
          </a:p>
          <a:p>
            <a:pPr marL="274320" indent="-274320" fontAlgn="auto">
              <a:spcAft>
                <a:spcPts val="0"/>
              </a:spcAft>
              <a:buClr>
                <a:schemeClr val="accent3"/>
              </a:buClr>
              <a:buFont typeface="Wingdings 2"/>
              <a:buNone/>
              <a:defRPr/>
            </a:pPr>
            <a:endParaRPr lang="pt-BR" dirty="0" smtClean="0"/>
          </a:p>
          <a:p>
            <a:pPr marL="274320" indent="-274320" fontAlgn="auto">
              <a:spcAft>
                <a:spcPts val="0"/>
              </a:spcAft>
              <a:buClr>
                <a:schemeClr val="accent3"/>
              </a:buClr>
              <a:buFont typeface="Wingdings 2"/>
              <a:buNone/>
              <a:defRPr/>
            </a:pPr>
            <a:endParaRPr lang="pt-B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Espaço Reservado para Conteúdo 2"/>
          <p:cNvSpPr>
            <a:spLocks noGrp="1"/>
          </p:cNvSpPr>
          <p:nvPr>
            <p:ph idx="1"/>
          </p:nvPr>
        </p:nvSpPr>
        <p:spPr>
          <a:xfrm>
            <a:off x="323850" y="620713"/>
            <a:ext cx="8229600" cy="4968875"/>
          </a:xfrm>
        </p:spPr>
        <p:txBody>
          <a:bodyPr/>
          <a:lstStyle/>
          <a:p>
            <a:pPr algn="ctr">
              <a:buFont typeface="Wingdings 2" pitchFamily="18" charset="2"/>
              <a:buNone/>
            </a:pPr>
            <a:r>
              <a:rPr lang="en-US" b="1" smtClean="0"/>
              <a:t>Step 2 second class</a:t>
            </a:r>
            <a:br>
              <a:rPr lang="en-US" b="1" smtClean="0"/>
            </a:br>
            <a:endParaRPr lang="pt-BR" smtClean="0"/>
          </a:p>
          <a:p>
            <a:pPr>
              <a:buFont typeface="Wingdings 2" pitchFamily="18" charset="2"/>
              <a:buNone/>
            </a:pPr>
            <a:r>
              <a:rPr lang="en-US" smtClean="0"/>
              <a:t/>
            </a:r>
            <a:br>
              <a:rPr lang="en-US" smtClean="0"/>
            </a:br>
            <a:r>
              <a:rPr lang="en-US" smtClean="0"/>
              <a:t>	Discuss with the class the various tools of the internet to meet people, reflecting on the necessary precautions in these contacts. Present the proposal for a videoconference in English with students from another school or class, emphasizing that the mission of the kids will describe the participants' profile, likes/dislikes and talk about future plans.</a:t>
            </a:r>
            <a:endParaRPr lang="pt-BR"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850" y="549275"/>
            <a:ext cx="8424863" cy="5184775"/>
          </a:xfrm>
        </p:spPr>
        <p:txBody>
          <a:bodyPr>
            <a:normAutofit lnSpcReduction="10000"/>
          </a:bodyPr>
          <a:lstStyle/>
          <a:p>
            <a:pPr marL="274320" indent="-274320" algn="ctr" fontAlgn="auto">
              <a:spcAft>
                <a:spcPts val="0"/>
              </a:spcAft>
              <a:buClr>
                <a:schemeClr val="accent3"/>
              </a:buClr>
              <a:buFont typeface="Wingdings 2"/>
              <a:buNone/>
              <a:defRPr/>
            </a:pPr>
            <a:r>
              <a:rPr lang="en-US" b="1" dirty="0" smtClean="0"/>
              <a:t>Step 3 3rd class</a:t>
            </a:r>
            <a:br>
              <a:rPr lang="en-US" b="1" dirty="0" smtClean="0"/>
            </a:br>
            <a:endParaRPr lang="pt-BR" dirty="0" smtClean="0"/>
          </a:p>
          <a:p>
            <a:pPr marL="274320" indent="-274320" fontAlgn="auto">
              <a:spcAft>
                <a:spcPts val="0"/>
              </a:spcAft>
              <a:buClr>
                <a:schemeClr val="accent3"/>
              </a:buClr>
              <a:buFont typeface="Wingdings 2"/>
              <a:buNone/>
              <a:defRPr/>
            </a:pPr>
            <a:r>
              <a:rPr lang="en-US" dirty="0" smtClean="0"/>
              <a:t/>
            </a:r>
            <a:br>
              <a:rPr lang="en-US" dirty="0" smtClean="0"/>
            </a:br>
            <a:r>
              <a:rPr lang="en-US" dirty="0" smtClean="0"/>
              <a:t> 	To guide the activity, draw up a form with the points that should be part of the conversation: name, Nationality, birth date, school's name, school's address, email, grade, reading genres, musical genres, entertainment, hobbies, future plans. Based on the form, students must create questions like </a:t>
            </a:r>
            <a:r>
              <a:rPr lang="en-US" dirty="0" err="1" smtClean="0"/>
              <a:t>wh</a:t>
            </a:r>
            <a:r>
              <a:rPr lang="en-US" dirty="0" smtClean="0"/>
              <a:t>-questions (What's your name?, When is your birthday? What do you do in your free time? Etc ) Discuss the possible answers before the videoconference.</a:t>
            </a:r>
            <a:endParaRPr lang="pt-BR" dirty="0" smtClean="0"/>
          </a:p>
          <a:p>
            <a:pPr marL="274320" indent="-274320" fontAlgn="auto">
              <a:spcAft>
                <a:spcPts val="0"/>
              </a:spcAft>
              <a:buClr>
                <a:schemeClr val="accent3"/>
              </a:buClr>
              <a:buFont typeface="Wingdings 2"/>
              <a:buChar char=""/>
              <a:defRPr/>
            </a:pPr>
            <a:endParaRPr lang="pt-BR"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Espaço Reservado para Conteúdo 2"/>
          <p:cNvSpPr>
            <a:spLocks noGrp="1"/>
          </p:cNvSpPr>
          <p:nvPr>
            <p:ph idx="1"/>
          </p:nvPr>
        </p:nvSpPr>
        <p:spPr>
          <a:xfrm>
            <a:off x="395288" y="765175"/>
            <a:ext cx="8229600" cy="4389438"/>
          </a:xfrm>
        </p:spPr>
        <p:txBody>
          <a:bodyPr/>
          <a:lstStyle/>
          <a:p>
            <a:pPr algn="ctr">
              <a:buFont typeface="Wingdings 2" pitchFamily="18" charset="2"/>
              <a:buNone/>
            </a:pPr>
            <a:r>
              <a:rPr lang="en-US" b="1" smtClean="0"/>
              <a:t>Step 4 4th classes</a:t>
            </a:r>
            <a:endParaRPr lang="pt-BR" smtClean="0"/>
          </a:p>
          <a:p>
            <a:pPr>
              <a:buFont typeface="Wingdings 2" pitchFamily="18" charset="2"/>
              <a:buNone/>
            </a:pPr>
            <a:r>
              <a:rPr lang="en-US" smtClean="0"/>
              <a:t/>
            </a:r>
            <a:br>
              <a:rPr lang="en-US" smtClean="0"/>
            </a:br>
            <a:r>
              <a:rPr lang="en-US" smtClean="0"/>
              <a:t/>
            </a:r>
            <a:br>
              <a:rPr lang="en-US" smtClean="0"/>
            </a:br>
            <a:r>
              <a:rPr lang="en-US" smtClean="0"/>
              <a:t> 	Organize videoconferencing, looking to make sure that everyone has the ability to communicate. Each student must register in form, the information about your interlocutor.</a:t>
            </a:r>
            <a:endParaRPr lang="pt-BR" smtClean="0"/>
          </a:p>
          <a:p>
            <a:pPr>
              <a:buFont typeface="Wingdings 2" pitchFamily="18" charset="2"/>
              <a:buNone/>
            </a:pPr>
            <a:endParaRPr lang="pt-BR"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p:cNvSpPr>
          <p:nvPr>
            <p:ph type="body" idx="1"/>
          </p:nvPr>
        </p:nvSpPr>
        <p:spPr>
          <a:xfrm>
            <a:off x="395288" y="404813"/>
            <a:ext cx="8229600" cy="5329237"/>
          </a:xfrm>
        </p:spPr>
        <p:txBody>
          <a:bodyPr/>
          <a:lstStyle/>
          <a:p>
            <a:pPr algn="ctr">
              <a:buFont typeface="Wingdings 2" pitchFamily="18" charset="2"/>
              <a:buNone/>
            </a:pPr>
            <a:r>
              <a:rPr lang="en-US" smtClean="0"/>
              <a:t>    </a:t>
            </a:r>
            <a:r>
              <a:rPr lang="en-US" b="1" smtClean="0"/>
              <a:t>Step 5  5 ° class</a:t>
            </a:r>
          </a:p>
          <a:p>
            <a:pPr>
              <a:buFont typeface="Wingdings 2" pitchFamily="18" charset="2"/>
              <a:buNone/>
            </a:pPr>
            <a:r>
              <a:rPr lang="en-US" smtClean="0"/>
              <a:t>    Ask for the students to do a survey of data such as</a:t>
            </a:r>
            <a:br>
              <a:rPr lang="en-US" smtClean="0"/>
            </a:br>
            <a:r>
              <a:rPr lang="en-US" smtClean="0"/>
              <a:t>how many conversations with colleagues of the same sex? or opposite sex?</a:t>
            </a:r>
            <a:br>
              <a:rPr lang="en-US" smtClean="0"/>
            </a:br>
            <a:r>
              <a:rPr lang="en-US" smtClean="0"/>
              <a:t>Were the same age?</a:t>
            </a:r>
            <a:br>
              <a:rPr lang="en-US" smtClean="0"/>
            </a:br>
            <a:r>
              <a:rPr lang="en-US" smtClean="0"/>
              <a:t>looked at how many points and disagreed on how many points? </a:t>
            </a:r>
          </a:p>
          <a:p>
            <a:pPr>
              <a:buFont typeface="Wingdings 2" pitchFamily="18" charset="2"/>
              <a:buNone/>
            </a:pPr>
            <a:r>
              <a:rPr lang="en-US" smtClean="0"/>
              <a:t>    Ask the students to make a document with all the data collected for the notion that everyone has all the information we collect and sort by topic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ço Reservado para Conteúdo 2"/>
          <p:cNvSpPr>
            <a:spLocks noGrp="1"/>
          </p:cNvSpPr>
          <p:nvPr>
            <p:ph idx="1"/>
          </p:nvPr>
        </p:nvSpPr>
        <p:spPr>
          <a:xfrm>
            <a:off x="395288" y="908050"/>
            <a:ext cx="8229600" cy="4389438"/>
          </a:xfrm>
        </p:spPr>
        <p:txBody>
          <a:bodyPr/>
          <a:lstStyle/>
          <a:p>
            <a:pPr algn="ctr">
              <a:buFont typeface="Wingdings 2" pitchFamily="18" charset="2"/>
              <a:buNone/>
            </a:pPr>
            <a:r>
              <a:rPr lang="en-US" b="1" smtClean="0"/>
              <a:t>Evaluation</a:t>
            </a:r>
            <a:br>
              <a:rPr lang="en-US" b="1" smtClean="0"/>
            </a:br>
            <a:endParaRPr lang="pt-BR" smtClean="0"/>
          </a:p>
          <a:p>
            <a:pPr>
              <a:buFont typeface="Wingdings 2" pitchFamily="18" charset="2"/>
              <a:buNone/>
            </a:pPr>
            <a:r>
              <a:rPr lang="en-US" smtClean="0"/>
              <a:t/>
            </a:r>
            <a:br>
              <a:rPr lang="en-US" smtClean="0"/>
            </a:br>
            <a:r>
              <a:rPr lang="en-US" smtClean="0"/>
              <a:t> 	During the videoconferences, observe problems of pronunciation and comprehension, addressing the main difficulties in future classes.</a:t>
            </a:r>
            <a:endParaRPr lang="pt-BR" smtClean="0"/>
          </a:p>
          <a:p>
            <a:pPr>
              <a:buFont typeface="Wingdings 2" pitchFamily="18" charset="2"/>
              <a:buNone/>
            </a:pPr>
            <a:endParaRPr lang="pt-BR"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tângulo 1"/>
          <p:cNvSpPr>
            <a:spLocks noChangeArrowheads="1"/>
          </p:cNvSpPr>
          <p:nvPr/>
        </p:nvSpPr>
        <p:spPr bwMode="auto">
          <a:xfrm>
            <a:off x="755650" y="1196975"/>
            <a:ext cx="7488238" cy="3970338"/>
          </a:xfrm>
          <a:prstGeom prst="rect">
            <a:avLst/>
          </a:prstGeom>
          <a:noFill/>
          <a:ln w="9525">
            <a:noFill/>
            <a:miter lim="800000"/>
            <a:headEnd/>
            <a:tailEnd/>
          </a:ln>
        </p:spPr>
        <p:txBody>
          <a:bodyPr>
            <a:spAutoFit/>
          </a:bodyPr>
          <a:lstStyle/>
          <a:p>
            <a:r>
              <a:rPr lang="en-US" sz="3600">
                <a:latin typeface="Constantia" pitchFamily="18" charset="0"/>
              </a:rPr>
              <a:t>The "Is nice to chat in English" has the proposal of the English teaching for high school students, and although it Can Encompass the Entire cycle (1st to 3rd year) We Will Focus On 1st year.</a:t>
            </a:r>
          </a:p>
          <a:p>
            <a:endParaRPr lang="pt-BR" sz="3600">
              <a:latin typeface="Constant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Espaço Reservado para Conteúdo 2"/>
          <p:cNvSpPr>
            <a:spLocks noGrp="1"/>
          </p:cNvSpPr>
          <p:nvPr>
            <p:ph idx="1"/>
          </p:nvPr>
        </p:nvSpPr>
        <p:spPr>
          <a:xfrm>
            <a:off x="457200" y="476250"/>
            <a:ext cx="8229600" cy="5848350"/>
          </a:xfrm>
        </p:spPr>
        <p:txBody>
          <a:bodyPr/>
          <a:lstStyle/>
          <a:p>
            <a:pPr algn="ctr">
              <a:buFont typeface="Wingdings 2" pitchFamily="18" charset="2"/>
              <a:buNone/>
            </a:pPr>
            <a:r>
              <a:rPr lang="en-US" b="1" smtClean="0"/>
              <a:t>Justification</a:t>
            </a:r>
            <a:endParaRPr lang="pt-BR" smtClean="0"/>
          </a:p>
          <a:p>
            <a:pPr algn="ctr">
              <a:buFont typeface="Wingdings 2" pitchFamily="18" charset="2"/>
              <a:buNone/>
            </a:pPr>
            <a:endParaRPr lang="pt-BR" smtClean="0"/>
          </a:p>
          <a:p>
            <a:pPr algn="ctr">
              <a:buFont typeface="Wingdings 2" pitchFamily="18" charset="2"/>
              <a:buNone/>
            </a:pPr>
            <a:r>
              <a:rPr lang="en-US" smtClean="0"/>
              <a:t>The justification for the realization of this project is due to sociocultural sad reality that students, many residents in outlying areas, spend about four hours in regular schools, and even studying in schools with resources such as computer labs with internet access and library, end up having very poor classes where the teacher uses only the blackboard and a lot of copy, without necessarily exploring the content.</a:t>
            </a:r>
            <a:endParaRPr lang="pt-BR" smtClean="0"/>
          </a:p>
          <a:p>
            <a:pPr>
              <a:buFont typeface="Wingdings 2" pitchFamily="18" charset="2"/>
              <a:buNone/>
            </a:pPr>
            <a:endParaRPr lang="pt-BR"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Espaço Reservado para Conteúdo 2"/>
          <p:cNvSpPr>
            <a:spLocks noGrp="1"/>
          </p:cNvSpPr>
          <p:nvPr>
            <p:ph idx="1"/>
          </p:nvPr>
        </p:nvSpPr>
        <p:spPr>
          <a:xfrm>
            <a:off x="395288" y="981075"/>
            <a:ext cx="8229600" cy="4389438"/>
          </a:xfrm>
        </p:spPr>
        <p:txBody>
          <a:bodyPr/>
          <a:lstStyle/>
          <a:p>
            <a:pPr>
              <a:buFont typeface="Wingdings 2" pitchFamily="18" charset="2"/>
              <a:buNone/>
            </a:pPr>
            <a:endParaRPr lang="pt-BR" smtClean="0"/>
          </a:p>
          <a:p>
            <a:pPr algn="ctr">
              <a:buFont typeface="Wingdings 2" pitchFamily="18" charset="2"/>
              <a:buNone/>
            </a:pPr>
            <a:r>
              <a:rPr lang="en-US" b="1" smtClean="0"/>
              <a:t>General Objective</a:t>
            </a:r>
            <a:endParaRPr lang="pt-BR" smtClean="0"/>
          </a:p>
          <a:p>
            <a:pPr>
              <a:buFont typeface="Wingdings 2" pitchFamily="18" charset="2"/>
              <a:buNone/>
            </a:pPr>
            <a:r>
              <a:rPr lang="en-US" b="1" smtClean="0"/>
              <a:t/>
            </a:r>
            <a:br>
              <a:rPr lang="en-US" b="1" smtClean="0"/>
            </a:br>
            <a:r>
              <a:rPr lang="en-US" smtClean="0"/>
              <a:t/>
            </a:r>
            <a:br>
              <a:rPr lang="en-US" smtClean="0"/>
            </a:br>
            <a:r>
              <a:rPr lang="en-US" smtClean="0"/>
              <a:t> 	Enhance and or develop English language skills that contribute to global education of students.</a:t>
            </a:r>
            <a:endParaRPr lang="pt-BR" smtClean="0"/>
          </a:p>
          <a:p>
            <a:pPr>
              <a:buFont typeface="Wingdings 2" pitchFamily="18" charset="2"/>
              <a:buNone/>
            </a:pPr>
            <a:endParaRPr lang="pt-BR"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ço Reservado para Conteúdo 2"/>
          <p:cNvSpPr>
            <a:spLocks noGrp="1"/>
          </p:cNvSpPr>
          <p:nvPr>
            <p:ph idx="1"/>
          </p:nvPr>
        </p:nvSpPr>
        <p:spPr>
          <a:xfrm>
            <a:off x="323850" y="0"/>
            <a:ext cx="8229600" cy="6165850"/>
          </a:xfrm>
        </p:spPr>
        <p:txBody>
          <a:bodyPr/>
          <a:lstStyle/>
          <a:p>
            <a:pPr algn="ctr">
              <a:buFont typeface="Wingdings 2" pitchFamily="18" charset="2"/>
              <a:buNone/>
            </a:pPr>
            <a:r>
              <a:rPr lang="en-US" b="1" smtClean="0"/>
              <a:t>Specific Objectives</a:t>
            </a:r>
            <a:endParaRPr lang="pt-BR" smtClean="0"/>
          </a:p>
          <a:p>
            <a:pPr>
              <a:buFont typeface="Wingdings 2" pitchFamily="18" charset="2"/>
              <a:buNone/>
            </a:pPr>
            <a:r>
              <a:rPr lang="en-US" smtClean="0"/>
              <a:t/>
            </a:r>
            <a:br>
              <a:rPr lang="en-US" smtClean="0"/>
            </a:br>
            <a:r>
              <a:rPr lang="en-US" smtClean="0"/>
              <a:t>-Instigate the student to practice some content worked in class, for example, personal information and descriptions of objects and space, and plans for the future, that being content that they are already familiar from the early years that had contact with the tongue English;</a:t>
            </a:r>
            <a:br>
              <a:rPr lang="en-US" smtClean="0"/>
            </a:br>
            <a:r>
              <a:rPr lang="en-US" smtClean="0"/>
              <a:t>- Relate the oral text to written text;</a:t>
            </a:r>
            <a:br>
              <a:rPr lang="en-US" smtClean="0"/>
            </a:br>
            <a:r>
              <a:rPr lang="en-US" smtClean="0"/>
              <a:t>- More interaction - mutual respect between students and tolerance for differences;</a:t>
            </a:r>
            <a:br>
              <a:rPr lang="en-US" smtClean="0"/>
            </a:br>
            <a:r>
              <a:rPr lang="en-US" smtClean="0"/>
              <a:t>- Increased cognitive ability related to the process of teaching and learning of English;</a:t>
            </a:r>
            <a:br>
              <a:rPr lang="en-US" smtClean="0"/>
            </a:br>
            <a:r>
              <a:rPr lang="en-US" smtClean="0"/>
              <a:t>- Greater autonomy of students in relation to tasks and exercises;</a:t>
            </a:r>
            <a:endParaRPr lang="pt-BR" smtClean="0"/>
          </a:p>
          <a:p>
            <a:pPr>
              <a:buFont typeface="Wingdings 2" pitchFamily="18" charset="2"/>
              <a:buNone/>
            </a:pPr>
            <a:endParaRPr lang="pt-BR"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ço Reservado para Conteúdo 2"/>
          <p:cNvSpPr>
            <a:spLocks noGrp="1"/>
          </p:cNvSpPr>
          <p:nvPr>
            <p:ph idx="1"/>
          </p:nvPr>
        </p:nvSpPr>
        <p:spPr>
          <a:xfrm>
            <a:off x="395288" y="908050"/>
            <a:ext cx="8229600" cy="4389438"/>
          </a:xfrm>
        </p:spPr>
        <p:txBody>
          <a:bodyPr/>
          <a:lstStyle/>
          <a:p>
            <a:pPr algn="ctr">
              <a:buFont typeface="Wingdings 2" pitchFamily="18" charset="2"/>
              <a:buNone/>
            </a:pPr>
            <a:r>
              <a:rPr lang="en-US" b="1" smtClean="0"/>
              <a:t>METHODOLOGY</a:t>
            </a:r>
            <a:br>
              <a:rPr lang="en-US" b="1" smtClean="0"/>
            </a:br>
            <a:endParaRPr lang="pt-BR" smtClean="0"/>
          </a:p>
          <a:p>
            <a:pPr>
              <a:buFont typeface="Wingdings 2" pitchFamily="18" charset="2"/>
              <a:buNone/>
            </a:pPr>
            <a:r>
              <a:rPr lang="en-US" smtClean="0"/>
              <a:t>	Students create communicative situations from topics seen in the classroom and use other resources to stimulate conversation, here the use of video conferencing.</a:t>
            </a:r>
            <a:br>
              <a:rPr lang="en-US" smtClean="0"/>
            </a:br>
            <a:r>
              <a:rPr lang="en-US" smtClean="0"/>
              <a:t/>
            </a:r>
            <a:br>
              <a:rPr lang="en-US" smtClean="0"/>
            </a:br>
            <a:endParaRPr lang="pt-BR"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Espaço Reservado para Conteúdo 2"/>
          <p:cNvSpPr>
            <a:spLocks noGrp="1"/>
          </p:cNvSpPr>
          <p:nvPr>
            <p:ph idx="1"/>
          </p:nvPr>
        </p:nvSpPr>
        <p:spPr>
          <a:xfrm>
            <a:off x="395288" y="692150"/>
            <a:ext cx="8229600" cy="4389438"/>
          </a:xfrm>
        </p:spPr>
        <p:txBody>
          <a:bodyPr/>
          <a:lstStyle/>
          <a:p>
            <a:pPr algn="ctr">
              <a:buFont typeface="Wingdings 2" pitchFamily="18" charset="2"/>
              <a:buNone/>
            </a:pPr>
            <a:r>
              <a:rPr lang="en-US" b="1" smtClean="0"/>
              <a:t>CONTENTS </a:t>
            </a:r>
            <a:br>
              <a:rPr lang="en-US" b="1" smtClean="0"/>
            </a:br>
            <a:endParaRPr lang="pt-BR" smtClean="0"/>
          </a:p>
          <a:p>
            <a:pPr>
              <a:buFont typeface="Wingdings 2" pitchFamily="18" charset="2"/>
              <a:buNone/>
            </a:pPr>
            <a:r>
              <a:rPr lang="en-US" smtClean="0"/>
              <a:t/>
            </a:r>
            <a:br>
              <a:rPr lang="en-US" smtClean="0"/>
            </a:br>
            <a:r>
              <a:rPr lang="en-US" smtClean="0"/>
              <a:t>- Understanding and oral production.</a:t>
            </a:r>
            <a:br>
              <a:rPr lang="en-US" smtClean="0"/>
            </a:br>
            <a:r>
              <a:rPr lang="en-US" smtClean="0"/>
              <a:t>- Wh-questions and yes-no questions.</a:t>
            </a:r>
            <a:br>
              <a:rPr lang="en-US" smtClean="0"/>
            </a:br>
            <a:r>
              <a:rPr lang="en-US" smtClean="0"/>
              <a:t>- Description of spaces.</a:t>
            </a:r>
            <a:br>
              <a:rPr lang="en-US" smtClean="0"/>
            </a:br>
            <a:r>
              <a:rPr lang="en-US" smtClean="0"/>
              <a:t>- Expression of likes / dislikes.</a:t>
            </a:r>
            <a:br>
              <a:rPr lang="en-US" smtClean="0"/>
            </a:br>
            <a:r>
              <a:rPr lang="en-US" smtClean="0"/>
              <a:t>- Future plans (use of Will, going to) review</a:t>
            </a:r>
            <a:endParaRPr lang="pt-BR" smtClean="0"/>
          </a:p>
          <a:p>
            <a:pPr>
              <a:buFont typeface="Wingdings 2" pitchFamily="18" charset="2"/>
              <a:buNone/>
            </a:pPr>
            <a:endParaRPr lang="pt-BR"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Espaço Reservado para Conteúdo 2"/>
          <p:cNvSpPr>
            <a:spLocks noGrp="1"/>
          </p:cNvSpPr>
          <p:nvPr>
            <p:ph idx="1"/>
          </p:nvPr>
        </p:nvSpPr>
        <p:spPr>
          <a:xfrm>
            <a:off x="323850" y="333375"/>
            <a:ext cx="8229600" cy="6119813"/>
          </a:xfrm>
        </p:spPr>
        <p:txBody>
          <a:bodyPr/>
          <a:lstStyle/>
          <a:p>
            <a:pPr algn="ctr">
              <a:buFont typeface="Wingdings 2" pitchFamily="18" charset="2"/>
              <a:buNone/>
            </a:pPr>
            <a:r>
              <a:rPr lang="en-US" smtClean="0"/>
              <a:t>   </a:t>
            </a:r>
            <a:r>
              <a:rPr lang="en-US" b="1" smtClean="0"/>
              <a:t>Material to be used:</a:t>
            </a:r>
            <a:endParaRPr lang="pt-BR" smtClean="0"/>
          </a:p>
          <a:p>
            <a:pPr>
              <a:buFont typeface="Wingdings 2" pitchFamily="18" charset="2"/>
              <a:buNone/>
            </a:pPr>
            <a:endParaRPr lang="en-US" smtClean="0"/>
          </a:p>
          <a:p>
            <a:pPr>
              <a:buFont typeface="Wingdings 2" pitchFamily="18" charset="2"/>
              <a:buNone/>
            </a:pPr>
            <a:r>
              <a:rPr lang="en-US" smtClean="0"/>
              <a:t>   Since the school is equipped with a computer lab connected to the Internet, we use it, and if a videoconference communicator it is not already installed, install a videoconferencing program in advance.</a:t>
            </a:r>
          </a:p>
          <a:p>
            <a:pPr>
              <a:buFont typeface="Wingdings 2" pitchFamily="18" charset="2"/>
              <a:buNone/>
            </a:pPr>
            <a:r>
              <a:rPr lang="en-US" smtClean="0"/>
              <a:t>    If perchance the school to be implemented this project does not have a laboratory with conditions of use, make a meeting with two groups (two 1st grades) and assemble a large conference where they can develop face by face.</a:t>
            </a:r>
            <a:endParaRPr lang="pt-BR" smtClean="0"/>
          </a:p>
          <a:p>
            <a:pPr>
              <a:buFont typeface="Wingdings 2" pitchFamily="18" charset="2"/>
              <a:buNone/>
            </a:pPr>
            <a:endParaRPr lang="pt-BR"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Espaço Reservado para Conteúdo 2"/>
          <p:cNvSpPr>
            <a:spLocks noGrp="1"/>
          </p:cNvSpPr>
          <p:nvPr>
            <p:ph idx="1"/>
          </p:nvPr>
        </p:nvSpPr>
        <p:spPr>
          <a:xfrm>
            <a:off x="611188" y="1125538"/>
            <a:ext cx="8229600" cy="4387850"/>
          </a:xfrm>
        </p:spPr>
        <p:txBody>
          <a:bodyPr/>
          <a:lstStyle/>
          <a:p>
            <a:pPr algn="ctr">
              <a:buFont typeface="Wingdings 2" pitchFamily="18" charset="2"/>
              <a:buNone/>
            </a:pPr>
            <a:r>
              <a:rPr lang="en-US" b="1" smtClean="0"/>
              <a:t>Timeline</a:t>
            </a:r>
            <a:endParaRPr lang="pt-BR" smtClean="0"/>
          </a:p>
          <a:p>
            <a:pPr>
              <a:buFont typeface="Wingdings 2" pitchFamily="18" charset="2"/>
              <a:buNone/>
            </a:pPr>
            <a:r>
              <a:rPr lang="en-US" smtClean="0"/>
              <a:t>  	This project has duration of five classes (around one month and a half) and should involve distinct classes. You can combine with another English teacher from other series, or a more advanced level, with a teacher from another school.</a:t>
            </a:r>
            <a:endParaRPr lang="pt-BR" smtClean="0"/>
          </a:p>
          <a:p>
            <a:pPr>
              <a:buFont typeface="Wingdings 2" pitchFamily="18" charset="2"/>
              <a:buNone/>
            </a:pPr>
            <a:endParaRPr lang="pt-BR"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32</TotalTime>
  <Words>692</Words>
  <Application>Microsoft Office PowerPoint</Application>
  <PresentationFormat>Apresentação na tela (4:3)</PresentationFormat>
  <Paragraphs>38</Paragraphs>
  <Slides>15</Slides>
  <Notes>0</Notes>
  <HiddenSlides>0</HiddenSlides>
  <MMClips>0</MMClips>
  <ScaleCrop>false</ScaleCrop>
  <HeadingPairs>
    <vt:vector size="6" baseType="variant">
      <vt:variant>
        <vt:lpstr>Fontes usadas</vt:lpstr>
      </vt:variant>
      <vt:variant>
        <vt:i4>4</vt:i4>
      </vt:variant>
      <vt:variant>
        <vt:lpstr>Modelo de design</vt:lpstr>
      </vt:variant>
      <vt:variant>
        <vt:i4>4</vt:i4>
      </vt:variant>
      <vt:variant>
        <vt:lpstr>Títulos de slides</vt:lpstr>
      </vt:variant>
      <vt:variant>
        <vt:i4>15</vt:i4>
      </vt:variant>
    </vt:vector>
  </HeadingPairs>
  <TitlesOfParts>
    <vt:vector size="23" baseType="lpstr">
      <vt:lpstr>Constantia</vt:lpstr>
      <vt:lpstr>Arial</vt:lpstr>
      <vt:lpstr>Calibri</vt:lpstr>
      <vt:lpstr>Wingdings 2</vt:lpstr>
      <vt:lpstr>Fluxo</vt:lpstr>
      <vt:lpstr>Fluxo</vt:lpstr>
      <vt:lpstr>Fluxo</vt:lpstr>
      <vt:lpstr>Fluxo</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   Is nice to chat in English</dc:title>
  <dc:creator>Dias</dc:creator>
  <cp:lastModifiedBy>GTIT</cp:lastModifiedBy>
  <cp:revision>5</cp:revision>
  <dcterms:created xsi:type="dcterms:W3CDTF">2010-06-22T21:52:57Z</dcterms:created>
  <dcterms:modified xsi:type="dcterms:W3CDTF">2010-06-22T23:46:30Z</dcterms:modified>
</cp:coreProperties>
</file>